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handoutMasterIdLst>
    <p:handoutMasterId r:id="rId5"/>
  </p:handout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DB2"/>
    <a:srgbClr val="CC0001"/>
    <a:srgbClr val="214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>
        <p:scale>
          <a:sx n="100" d="100"/>
          <a:sy n="100" d="100"/>
        </p:scale>
        <p:origin x="169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3CAFC-2CCF-4389-B23F-2BD2B90C8B53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5216E-794E-4930-9D33-B1EF10508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21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4.emf"/><Relationship Id="rId7" Type="http://schemas.openxmlformats.org/officeDocument/2006/relationships/image" Target="../media/image7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1845"/>
            <a:ext cx="9144000" cy="122937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CC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Small Specimen Geometries for Asphalt Mixture Performance Testing and Pavement Performance Prediction</a:t>
            </a:r>
            <a:endParaRPr lang="en-US" sz="2400" b="1" dirty="0">
              <a:solidFill>
                <a:srgbClr val="CC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7" b="21430"/>
          <a:stretch/>
        </p:blipFill>
        <p:spPr>
          <a:xfrm>
            <a:off x="0" y="0"/>
            <a:ext cx="9144000" cy="2612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293" y="1412057"/>
            <a:ext cx="179584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Kangjin Lee</a:t>
            </a:r>
          </a:p>
          <a:p>
            <a:pPr lvl="0" algn="ctr">
              <a:lnSpc>
                <a:spcPct val="90000"/>
              </a:lnSpc>
              <a:spcBef>
                <a:spcPts val="100"/>
              </a:spcBef>
            </a:pPr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Graduate Research Assistant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54435" y="1412057"/>
            <a:ext cx="178761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Sonja Pape</a:t>
            </a:r>
          </a:p>
          <a:p>
            <a:pPr lvl="0" algn="ctr">
              <a:lnSpc>
                <a:spcPct val="90000"/>
              </a:lnSpc>
              <a:spcBef>
                <a:spcPts val="100"/>
              </a:spcBef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Graduate </a:t>
            </a:r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Assistant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10124" y="1412057"/>
            <a:ext cx="2166546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Cassie Castorena, Ph.D.</a:t>
            </a:r>
          </a:p>
          <a:p>
            <a:pPr lvl="0" algn="ctr">
              <a:lnSpc>
                <a:spcPct val="90000"/>
              </a:lnSpc>
              <a:spcBef>
                <a:spcPts val="100"/>
              </a:spcBef>
            </a:pPr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endParaRPr lang="en-US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62370" y="1412057"/>
            <a:ext cx="3299251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Y. Richard Kim, Ph.D., P.E., F.ASCE</a:t>
            </a:r>
          </a:p>
          <a:p>
            <a:pPr lvl="0" algn="ctr">
              <a:lnSpc>
                <a:spcPct val="90000"/>
              </a:lnSpc>
              <a:spcBef>
                <a:spcPts val="100"/>
              </a:spcBef>
            </a:pPr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Jimmy D. Clark Distinguished University Professor</a:t>
            </a:r>
            <a:endParaRPr lang="en-US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53330"/>
            <a:ext cx="4693148" cy="2952983"/>
          </a:xfrm>
          <a:prstGeom prst="rect">
            <a:avLst/>
          </a:prstGeom>
        </p:spPr>
      </p:pic>
      <p:grpSp>
        <p:nvGrpSpPr>
          <p:cNvPr id="106" name="Group 105"/>
          <p:cNvGrpSpPr/>
          <p:nvPr/>
        </p:nvGrpSpPr>
        <p:grpSpPr>
          <a:xfrm>
            <a:off x="4171419" y="2176948"/>
            <a:ext cx="5365578" cy="4757879"/>
            <a:chOff x="4171419" y="2176948"/>
            <a:chExt cx="5365578" cy="4757879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325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1419" y="2910643"/>
              <a:ext cx="5365578" cy="4024184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00193" y="2246119"/>
              <a:ext cx="505995" cy="757556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67902" y="2381943"/>
              <a:ext cx="237666" cy="538432"/>
            </a:xfrm>
            <a:prstGeom prst="rect">
              <a:avLst/>
            </a:prstGeom>
          </p:spPr>
        </p:pic>
        <p:sp>
          <p:nvSpPr>
            <p:cNvPr id="102" name="Cross 101"/>
            <p:cNvSpPr/>
            <p:nvPr/>
          </p:nvSpPr>
          <p:spPr>
            <a:xfrm rot="2634646">
              <a:off x="5497837" y="2177786"/>
              <a:ext cx="897891" cy="911108"/>
            </a:xfrm>
            <a:prstGeom prst="plus">
              <a:avLst>
                <a:gd name="adj" fmla="val 46103"/>
              </a:avLst>
            </a:prstGeom>
            <a:solidFill>
              <a:srgbClr val="CC0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Shape 100"/>
            <p:cNvSpPr/>
            <p:nvPr/>
          </p:nvSpPr>
          <p:spPr>
            <a:xfrm rot="1251749">
              <a:off x="6183639" y="2954145"/>
              <a:ext cx="883306" cy="677707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214CAD"/>
            </a:solidFill>
            <a:effectLst>
              <a:outerShdw blurRad="50800" dist="50800" dir="5400000" algn="ctr" rotWithShape="0">
                <a:schemeClr val="bg1"/>
              </a:outerShdw>
            </a:effectLst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54454" y="2372255"/>
              <a:ext cx="193904" cy="522169"/>
            </a:xfrm>
            <a:prstGeom prst="rect">
              <a:avLst/>
            </a:prstGeom>
          </p:spPr>
        </p:pic>
        <p:sp>
          <p:nvSpPr>
            <p:cNvPr id="103" name="Donut 102"/>
            <p:cNvSpPr/>
            <p:nvPr/>
          </p:nvSpPr>
          <p:spPr>
            <a:xfrm>
              <a:off x="7378898" y="2176948"/>
              <a:ext cx="868628" cy="868628"/>
            </a:xfrm>
            <a:prstGeom prst="donut">
              <a:avLst>
                <a:gd name="adj" fmla="val 9522"/>
              </a:avLst>
            </a:prstGeom>
            <a:solidFill>
              <a:srgbClr val="CC0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0" name="Shape 99"/>
            <p:cNvSpPr/>
            <p:nvPr/>
          </p:nvSpPr>
          <p:spPr>
            <a:xfrm rot="19782622">
              <a:off x="6811646" y="2847766"/>
              <a:ext cx="883306" cy="677707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214CA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7" b="21430"/>
          <a:stretch/>
        </p:blipFill>
        <p:spPr>
          <a:xfrm>
            <a:off x="0" y="0"/>
            <a:ext cx="9144000" cy="261259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23825" y="396907"/>
            <a:ext cx="2764388" cy="2412969"/>
            <a:chOff x="123825" y="396907"/>
            <a:chExt cx="2764388" cy="2412969"/>
          </a:xfrm>
        </p:grpSpPr>
        <p:sp>
          <p:nvSpPr>
            <p:cNvPr id="12" name="Rectangle 11"/>
            <p:cNvSpPr/>
            <p:nvPr/>
          </p:nvSpPr>
          <p:spPr>
            <a:xfrm>
              <a:off x="123825" y="540024"/>
              <a:ext cx="2764388" cy="2269852"/>
            </a:xfrm>
            <a:prstGeom prst="rect">
              <a:avLst/>
            </a:prstGeom>
            <a:noFill/>
            <a:ln w="38100">
              <a:solidFill>
                <a:srgbClr val="CC00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8456" y="396907"/>
              <a:ext cx="1972660" cy="286232"/>
            </a:xfrm>
            <a:prstGeom prst="rect">
              <a:avLst/>
            </a:prstGeom>
            <a:solidFill>
              <a:schemeClr val="bg1">
                <a:tint val="95000"/>
                <a:satMod val="17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</a:pPr>
              <a:r>
                <a:rPr lang="en-US" sz="1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Dynamic Modulus Test</a:t>
              </a:r>
              <a:endPara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106242" y="395979"/>
            <a:ext cx="5894883" cy="2413897"/>
            <a:chOff x="3124" y="395979"/>
            <a:chExt cx="3127425" cy="2413897"/>
          </a:xfrm>
        </p:grpSpPr>
        <p:sp>
          <p:nvSpPr>
            <p:cNvPr id="16" name="Rectangle 15"/>
            <p:cNvSpPr/>
            <p:nvPr/>
          </p:nvSpPr>
          <p:spPr>
            <a:xfrm>
              <a:off x="3124" y="540023"/>
              <a:ext cx="3127425" cy="2269853"/>
            </a:xfrm>
            <a:prstGeom prst="rect">
              <a:avLst/>
            </a:prstGeom>
            <a:noFill/>
            <a:ln w="38100">
              <a:solidFill>
                <a:srgbClr val="CC00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5503" y="395979"/>
              <a:ext cx="619965" cy="286232"/>
            </a:xfrm>
            <a:prstGeom prst="rect">
              <a:avLst/>
            </a:prstGeom>
            <a:solidFill>
              <a:schemeClr val="bg1">
                <a:tint val="95000"/>
                <a:satMod val="17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</a:pPr>
              <a:r>
                <a:rPr lang="en-US" sz="1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Fatigue Test</a:t>
              </a:r>
              <a:endPara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8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1" y="826256"/>
            <a:ext cx="2533650" cy="172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844" y="637488"/>
            <a:ext cx="2731538" cy="2093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148" y="649976"/>
            <a:ext cx="2823210" cy="20945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roup 20"/>
          <p:cNvGrpSpPr/>
          <p:nvPr/>
        </p:nvGrpSpPr>
        <p:grpSpPr>
          <a:xfrm>
            <a:off x="123825" y="2898744"/>
            <a:ext cx="8877300" cy="2412969"/>
            <a:chOff x="3124" y="396907"/>
            <a:chExt cx="4709693" cy="2412969"/>
          </a:xfrm>
        </p:grpSpPr>
        <p:sp>
          <p:nvSpPr>
            <p:cNvPr id="22" name="Rectangle 21"/>
            <p:cNvSpPr/>
            <p:nvPr/>
          </p:nvSpPr>
          <p:spPr>
            <a:xfrm>
              <a:off x="3124" y="540023"/>
              <a:ext cx="4709693" cy="2269853"/>
            </a:xfrm>
            <a:prstGeom prst="rect">
              <a:avLst/>
            </a:prstGeom>
            <a:noFill/>
            <a:ln w="38100">
              <a:solidFill>
                <a:srgbClr val="CC00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7997" y="396907"/>
              <a:ext cx="1089889" cy="286232"/>
            </a:xfrm>
            <a:prstGeom prst="rect">
              <a:avLst/>
            </a:prstGeom>
            <a:solidFill>
              <a:schemeClr val="bg1">
                <a:tint val="95000"/>
                <a:satMod val="17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</a:pPr>
              <a:r>
                <a:rPr lang="en-US" sz="1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Performance Prediction</a:t>
              </a:r>
              <a:endPara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4" name="Picture 23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75"/>
          <a:stretch/>
        </p:blipFill>
        <p:spPr bwMode="auto">
          <a:xfrm>
            <a:off x="207961" y="3184976"/>
            <a:ext cx="5668964" cy="203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387" y="3184976"/>
            <a:ext cx="2949433" cy="205486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2017711" y="5345636"/>
            <a:ext cx="6983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No. 17-05138 DOI: 10.3141/2631-09</a:t>
            </a:r>
          </a:p>
          <a:p>
            <a:r>
              <a:rPr lang="en-US" sz="1600" dirty="0" smtClean="0">
                <a:solidFill>
                  <a:srgbClr val="1C4D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Lectern Session: 1/11/2017 Wed. 08:00am-09:45am (201, Convention Center)</a:t>
            </a:r>
          </a:p>
          <a:p>
            <a:r>
              <a:rPr lang="en-US" sz="1600" dirty="0" smtClean="0">
                <a:solidFill>
                  <a:srgbClr val="1C4D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 Session: 1/9/2017 Mon. 03:45pm-05:30pm (Hall E, Convention Center)</a:t>
            </a:r>
            <a:endParaRPr lang="en-US" sz="1600" dirty="0">
              <a:solidFill>
                <a:srgbClr val="1C4DB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</TotalTime>
  <Words>89</Words>
  <Application>Microsoft Office PowerPoint</Application>
  <PresentationFormat>On-screen Show 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Custom Design</vt:lpstr>
      <vt:lpstr>Evaluation of Small Specimen Geometries for Asphalt Mixture Performance Testing and Pavement Performance Prediction</vt:lpstr>
      <vt:lpstr>PowerPoint Presentation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Kangjin Caleb Lee</cp:lastModifiedBy>
  <cp:revision>17</cp:revision>
  <dcterms:created xsi:type="dcterms:W3CDTF">2016-12-19T23:39:08Z</dcterms:created>
  <dcterms:modified xsi:type="dcterms:W3CDTF">2016-12-23T21:34:06Z</dcterms:modified>
</cp:coreProperties>
</file>